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9" r:id="rId6"/>
    <p:sldId id="259" r:id="rId7"/>
    <p:sldId id="265" r:id="rId8"/>
    <p:sldId id="260" r:id="rId9"/>
    <p:sldId id="266" r:id="rId10"/>
    <p:sldId id="261" r:id="rId11"/>
    <p:sldId id="267" r:id="rId12"/>
    <p:sldId id="262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DD95C-6D38-4DFC-8EDD-508DA006D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10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62FA4-9A8E-417D-950B-EA7EDCE2E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9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D3CD0-B434-4EBB-B029-ACED61C5B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4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0BCE6-BD24-41C9-937B-4071D7D10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0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E5566-DB7B-4D9F-9D54-C7F4AB73D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66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94AB-0235-487D-8F25-1471E2DAB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78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4D64E-43E0-4016-AE44-BD0DECFCF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14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47F47-90CE-4FBC-ADC8-9E1F50A87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21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579C1-1A04-42B1-A61B-66AD71478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86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81FA7-6C7D-440F-9BCB-A2CCA5239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0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F5A3D-B6A7-4BAC-8FC6-5A4635745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9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FCE724-7AC4-4DAC-A451-E9A5C2F89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8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речи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3581400"/>
            <a:ext cx="2339975" cy="1143000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Расскажи, что нарисовано на картинке. Что делает девочка? Где сидит кошка?</a:t>
            </a:r>
          </a:p>
        </p:txBody>
      </p:sp>
      <p:pic>
        <p:nvPicPr>
          <p:cNvPr id="11267" name="Picture 3" descr="Изображение 0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t="8740" r="47169" b="25674"/>
          <a:stretch>
            <a:fillRect/>
          </a:stretch>
        </p:blipFill>
        <p:spPr bwMode="auto">
          <a:xfrm>
            <a:off x="2436813" y="0"/>
            <a:ext cx="6707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Изображение 0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85991" r="51408" b="6715"/>
          <a:stretch>
            <a:fillRect/>
          </a:stretch>
        </p:blipFill>
        <p:spPr bwMode="auto">
          <a:xfrm>
            <a:off x="0" y="0"/>
            <a:ext cx="40671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6469063" y="2133600"/>
            <a:ext cx="2674937" cy="1143000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Расскажи, какие игрушки стоят на верхней полке, а какие на нижней.</a:t>
            </a:r>
          </a:p>
        </p:txBody>
      </p:sp>
      <p:pic>
        <p:nvPicPr>
          <p:cNvPr id="12291" name="Picture 5" descr="Изображение 0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1" t="10185" r="4915" b="24229"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81175"/>
            <a:ext cx="2243138" cy="1143000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Рассмотри животных на рисунках. Расскажи, кто из них что делает?</a:t>
            </a:r>
          </a:p>
        </p:txBody>
      </p:sp>
      <p:pic>
        <p:nvPicPr>
          <p:cNvPr id="13315" name="Picture 3" descr="Изображение 0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9334" r="48123" b="22169"/>
          <a:stretch>
            <a:fillRect/>
          </a:stretch>
        </p:blipFill>
        <p:spPr bwMode="auto">
          <a:xfrm>
            <a:off x="2911475" y="0"/>
            <a:ext cx="6232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Изображение 0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4" t="85620" r="5247" b="6590"/>
          <a:stretch>
            <a:fillRect/>
          </a:stretch>
        </p:blipFill>
        <p:spPr bwMode="auto">
          <a:xfrm>
            <a:off x="0" y="6089650"/>
            <a:ext cx="5219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781175"/>
            <a:ext cx="2243137" cy="1143000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Рассмотри животных на рисунках. Расскажи, кто из них что делает?</a:t>
            </a:r>
          </a:p>
        </p:txBody>
      </p:sp>
      <p:pic>
        <p:nvPicPr>
          <p:cNvPr id="14339" name="Picture 4" descr="Изображение 0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1" t="12457" b="23714"/>
          <a:stretch>
            <a:fillRect/>
          </a:stretch>
        </p:blipFill>
        <p:spPr bwMode="auto">
          <a:xfrm>
            <a:off x="2344738" y="0"/>
            <a:ext cx="6799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Изображение 0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4" t="85620" r="5247" b="6590"/>
          <a:stretch>
            <a:fillRect/>
          </a:stretch>
        </p:blipFill>
        <p:spPr bwMode="auto">
          <a:xfrm>
            <a:off x="0" y="6089650"/>
            <a:ext cx="5219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700213"/>
            <a:ext cx="2376487" cy="114300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Рассмотри животных, назови их.</a:t>
            </a:r>
          </a:p>
        </p:txBody>
      </p:sp>
      <p:pic>
        <p:nvPicPr>
          <p:cNvPr id="3075" name="Picture 3" descr="Изображение 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3" t="15428" r="49153" b="22972"/>
          <a:stretch>
            <a:fillRect/>
          </a:stretch>
        </p:blipFill>
        <p:spPr bwMode="auto">
          <a:xfrm>
            <a:off x="2668588" y="0"/>
            <a:ext cx="6475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Изображение 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5" t="13693" r="4510" b="17842"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0" y="1052513"/>
            <a:ext cx="3683000" cy="1143000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Как называются эти животные?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33600"/>
            <a:ext cx="2627313" cy="1143000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Рассмотри детенышей этих животных. Назови их. Найди каждому детенышу его маму.</a:t>
            </a:r>
          </a:p>
        </p:txBody>
      </p:sp>
      <p:pic>
        <p:nvPicPr>
          <p:cNvPr id="5123" name="Picture 3" descr="Изображение 0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" t="10298" r="47922" b="22972"/>
          <a:stretch>
            <a:fillRect/>
          </a:stretch>
        </p:blipFill>
        <p:spPr bwMode="auto">
          <a:xfrm>
            <a:off x="2638425" y="0"/>
            <a:ext cx="6505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Изображение 0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3" t="83818" r="4510" b="5884"/>
          <a:stretch>
            <a:fillRect/>
          </a:stretch>
        </p:blipFill>
        <p:spPr bwMode="auto">
          <a:xfrm>
            <a:off x="0" y="6200775"/>
            <a:ext cx="34925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Изображение 0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5" t="13693" r="4510" b="24707"/>
          <a:stretch>
            <a:fillRect/>
          </a:stretch>
        </p:blipFill>
        <p:spPr bwMode="auto">
          <a:xfrm>
            <a:off x="2857500" y="0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33600"/>
            <a:ext cx="2627313" cy="1143000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Рассмотри детенышей этих животных. Назови их. Найди каждому детенышу его маму.</a:t>
            </a:r>
          </a:p>
        </p:txBody>
      </p:sp>
      <p:pic>
        <p:nvPicPr>
          <p:cNvPr id="6148" name="Picture 4" descr="Изображение 0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3" t="83818" r="4510" b="5884"/>
          <a:stretch>
            <a:fillRect/>
          </a:stretch>
        </p:blipFill>
        <p:spPr bwMode="auto">
          <a:xfrm>
            <a:off x="0" y="6200775"/>
            <a:ext cx="34925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00788" y="2060575"/>
            <a:ext cx="2843212" cy="1143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altLang="ru-RU" sz="2800" smtClean="0"/>
              <a:t>Рассмотри картинку. Какого цвета зайчик? Что у него есть? Какие у него ушки? Что он делает?</a:t>
            </a:r>
            <a:r>
              <a:rPr lang="ru-RU" altLang="ru-RU" sz="4000" smtClean="0"/>
              <a:t> </a:t>
            </a:r>
          </a:p>
        </p:txBody>
      </p:sp>
      <p:pic>
        <p:nvPicPr>
          <p:cNvPr id="7171" name="Picture 3" descr="Изображение 0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2" t="8929" r="50369" b="27051"/>
          <a:stretch>
            <a:fillRect/>
          </a:stretch>
        </p:blipFill>
        <p:spPr bwMode="auto">
          <a:xfrm>
            <a:off x="0" y="0"/>
            <a:ext cx="6221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Изображение 0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t="83389" r="50369" b="6204"/>
          <a:stretch>
            <a:fillRect/>
          </a:stretch>
        </p:blipFill>
        <p:spPr bwMode="auto">
          <a:xfrm>
            <a:off x="5580063" y="6165850"/>
            <a:ext cx="35639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1989138"/>
            <a:ext cx="2195513" cy="490537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Рассмотри картинку. Расскажи про эти игрушки.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8195" name="Picture 4" descr="Изображение 0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1" t="8929" r="2879" b="27051"/>
          <a:stretch>
            <a:fillRect/>
          </a:stretch>
        </p:blipFill>
        <p:spPr bwMode="auto">
          <a:xfrm>
            <a:off x="2763838" y="0"/>
            <a:ext cx="63801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Изображение 0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6" t="81911" r="5020" b="6204"/>
          <a:stretch>
            <a:fillRect/>
          </a:stretch>
        </p:blipFill>
        <p:spPr bwMode="auto">
          <a:xfrm>
            <a:off x="0" y="5876925"/>
            <a:ext cx="44275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125" y="1989138"/>
            <a:ext cx="2555875" cy="1143000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Рассмотри картинку. Расскажи, где сидят кукла и мишка, где стоит машинка, где лежит мячик и кубик.</a:t>
            </a:r>
          </a:p>
        </p:txBody>
      </p:sp>
      <p:pic>
        <p:nvPicPr>
          <p:cNvPr id="9219" name="Picture 3" descr="Изображение 0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t="14525" r="49806" b="25887"/>
          <a:stretch>
            <a:fillRect/>
          </a:stretch>
        </p:blipFill>
        <p:spPr bwMode="auto">
          <a:xfrm>
            <a:off x="0" y="0"/>
            <a:ext cx="648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Изображение 0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0" t="82173" r="4272" b="4936"/>
          <a:stretch>
            <a:fillRect/>
          </a:stretch>
        </p:blipFill>
        <p:spPr bwMode="auto">
          <a:xfrm>
            <a:off x="4787900" y="5832475"/>
            <a:ext cx="43561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133600"/>
            <a:ext cx="1835150" cy="1143000"/>
          </a:xfrm>
        </p:spPr>
        <p:txBody>
          <a:bodyPr/>
          <a:lstStyle/>
          <a:p>
            <a:pPr algn="l" eaLnBrk="1" hangingPunct="1"/>
            <a:r>
              <a:rPr lang="ru-RU" altLang="ru-RU" sz="2800" smtClean="0"/>
              <a:t>Расскажи картинку. Расскажи про щенка.</a:t>
            </a:r>
          </a:p>
        </p:txBody>
      </p:sp>
      <p:pic>
        <p:nvPicPr>
          <p:cNvPr id="10243" name="Picture 4" descr="Изображение 0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4" t="17720" b="27486"/>
          <a:stretch>
            <a:fillRect/>
          </a:stretch>
        </p:blipFill>
        <p:spPr bwMode="auto">
          <a:xfrm>
            <a:off x="1763713" y="0"/>
            <a:ext cx="7380287" cy="632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Изображение 0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0" t="82173" r="4272" b="4936"/>
          <a:stretch>
            <a:fillRect/>
          </a:stretch>
        </p:blipFill>
        <p:spPr bwMode="auto">
          <a:xfrm>
            <a:off x="0" y="6138863"/>
            <a:ext cx="30591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153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Оформление по умолчанию</vt:lpstr>
      <vt:lpstr>Развитие речи</vt:lpstr>
      <vt:lpstr>Рассмотри животных, назови их.</vt:lpstr>
      <vt:lpstr>Как называются эти животные?</vt:lpstr>
      <vt:lpstr>Рассмотри детенышей этих животных. Назови их. Найди каждому детенышу его маму.</vt:lpstr>
      <vt:lpstr>Рассмотри детенышей этих животных. Назови их. Найди каждому детенышу его маму.</vt:lpstr>
      <vt:lpstr>Рассмотри картинку. Какого цвета зайчик? Что у него есть? Какие у него ушки? Что он делает? </vt:lpstr>
      <vt:lpstr>Рассмотри картинку. Расскажи про эти игрушки.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Рассмотри картинку. Расскажи, где сидят кукла и мишка, где стоит машинка, где лежит мячик и кубик.</vt:lpstr>
      <vt:lpstr>Расскажи картинку. Расскажи про щенка.</vt:lpstr>
      <vt:lpstr>Расскажи, что нарисовано на картинке. Что делает девочка? Где сидит кошка?</vt:lpstr>
      <vt:lpstr>Расскажи, какие игрушки стоят на верхней полке, а какие на нижней.</vt:lpstr>
      <vt:lpstr>Рассмотри животных на рисунках. Расскажи, кто из них что делает?</vt:lpstr>
      <vt:lpstr>Рассмотри животных на рисунках. Расскажи, кто из них что делает?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</dc:title>
  <dc:creator>Директор</dc:creator>
  <cp:lastModifiedBy>ПК</cp:lastModifiedBy>
  <cp:revision>16</cp:revision>
  <dcterms:created xsi:type="dcterms:W3CDTF">2009-12-04T04:42:53Z</dcterms:created>
  <dcterms:modified xsi:type="dcterms:W3CDTF">2020-04-29T13:57:30Z</dcterms:modified>
</cp:coreProperties>
</file>